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72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F0A8F-6870-86C9-6893-279101472D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2D557D-9303-4FC2-4E35-3D9C849C57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29D05F-C4CD-583B-7BE7-BAF77C3B36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C2803-A27D-4889-898A-C84FDB624255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FA8D32-009E-A9E3-2314-B1AD40B9D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99F8ED-FA5A-62DF-7B9B-CE780F6B8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BE86D-BFB1-428E-A268-1BCD2F4367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950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2E9E41-CB1A-7733-1812-465955EBAE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531A659-154B-2006-15AE-7855765C52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1C8F42-1B62-9310-7A47-150084C349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C2803-A27D-4889-898A-C84FDB624255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AA4279-D5FE-5860-A1A9-3EB2068923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0F105B-8801-1F92-FF99-2810FD219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BE86D-BFB1-428E-A268-1BCD2F4367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644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EE8F621-DA95-C066-59CC-FC9E0A3320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72476F-FAA6-B350-8FC6-8197400E89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85937D-31A4-7524-111F-6DED427B0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C2803-A27D-4889-898A-C84FDB624255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F5A9EE-0454-61AC-37E2-934E6377B9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9C5FBF-FE7A-02C0-148D-AB99A2A0A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BE86D-BFB1-428E-A268-1BCD2F4367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364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F4D676-42DD-CEA5-0DD5-D81B20CC71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1744D7-181F-2062-01F0-E5BDE96E18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4BAB6D-A7C4-F4D0-C681-162083C09C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C2803-A27D-4889-898A-C84FDB624255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E8CA97-4E12-4857-95D2-E25E3E6BBC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65DB8D-9D5E-0BD3-D89B-74898BA05E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BE86D-BFB1-428E-A268-1BCD2F4367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656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98D4EB-22E8-B40C-3CCB-9116BA96CB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FFC881-0B4C-568B-2111-CC04832875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B25EE0-2EBE-6E34-216C-557C8157BE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C2803-A27D-4889-898A-C84FDB624255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8A94A6-DFF7-21D6-15E8-706884AF4C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1CE666-6236-1229-720B-15A7B1FDB7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BE86D-BFB1-428E-A268-1BCD2F4367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496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BB5122-04A2-AE5B-D71C-609DDCCEC2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0AD909-432E-03C3-5AD7-D2F1B5AEDD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A4FE62-7D89-0DFB-46C6-4506B21529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E5361B-D497-3EB8-9C8D-F541AFE4C2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C2803-A27D-4889-898A-C84FDB624255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7515B0-E90E-86A5-1DEB-103879DDE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AE4D1E-95CB-0DE7-C2DB-5C1CDFA7C0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BE86D-BFB1-428E-A268-1BCD2F4367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672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B488E7-415D-2618-8174-34D434C5B6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7CDAE0-214F-04DA-8E61-CB7C01B512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4A4B6F-8C19-B334-24B7-8EB0502BB8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5AD2AA-F0AA-FF6C-CA6E-8AD6D41E0F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99F5E28-DFD9-7FEB-6A12-D1BD760924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3113E74-3B37-1064-76AB-D5170A4E88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C2803-A27D-4889-898A-C84FDB624255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A0C49E9-187E-B558-035B-9CE43121B7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FD6216A-B9E1-87DD-66A9-339F03820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BE86D-BFB1-428E-A268-1BCD2F4367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985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0F8426-6C39-1A7F-7BB6-20891707A1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3CEC892-FD6A-BAEE-54C7-0282462C1C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C2803-A27D-4889-898A-C84FDB624255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8D7560-1338-1244-6CF9-F6F61B4645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C5AD3A-1513-DAFE-DCE0-005C9E09F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BE86D-BFB1-428E-A268-1BCD2F4367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5217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49230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60967E-C8B2-FA02-5CCF-7DB419FF60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4BBDFF-ECD7-86B3-7C53-3BA965209F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5B991CF-D200-DFC7-68D2-7BDF8E6572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69D621-0102-08CD-93C2-7D5065663C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C2803-A27D-4889-898A-C84FDB624255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97BE7C-BD80-B5D2-CD77-A62F4B62D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C8A9CE-C94E-B350-6CB4-727F324E9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BE86D-BFB1-428E-A268-1BCD2F4367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286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8A390D-B2C7-B545-D331-557C480822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A8260F6-8906-4E5D-7151-90595FBFC4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7498E6-D208-596F-8373-A605A445E3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06ECAD-F1D7-DDB9-99D6-A4992EB657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C2803-A27D-4889-898A-C84FDB624255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5E216A-9B14-8D54-ECAF-AC754A08E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03346A-58C6-6AFA-E87A-0C829D1FA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BE86D-BFB1-428E-A268-1BCD2F4367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492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E79C8F9-B6BF-9CD1-00F1-D442C7C8F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F0EFD4-EB45-DA77-99C5-C8E0AEED08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5CAD60-22F9-8A78-4D72-86F33707EF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F0C2803-A27D-4889-898A-C84FDB624255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5F4F0A-4F88-53E6-FC62-79459B2DB8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8D6184-D56A-0E25-9DBB-6098E655FA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3DBE86D-BFB1-428E-A268-1BCD2F4367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625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52F7C78-73C6-8535-2C2C-0ABE255C7F0E}"/>
              </a:ext>
            </a:extLst>
          </p:cNvPr>
          <p:cNvSpPr txBox="1"/>
          <p:nvPr/>
        </p:nvSpPr>
        <p:spPr>
          <a:xfrm>
            <a:off x="0" y="619433"/>
            <a:ext cx="1219199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solidFill>
                  <a:srgbClr val="FFFF00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TÊN ĐƠN VỊ CẤP TRÊN</a:t>
            </a:r>
          </a:p>
          <a:p>
            <a:pPr algn="ctr"/>
            <a:r>
              <a:rPr lang="en-US" sz="3000" b="1" dirty="0">
                <a:solidFill>
                  <a:srgbClr val="FFFF00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TÊN ĐƠN VỊ TỔ CHỨC HỘI NGHỊ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6742E4D-7DEF-9F1E-FBDC-716A0E17DE4F}"/>
              </a:ext>
            </a:extLst>
          </p:cNvPr>
          <p:cNvSpPr txBox="1"/>
          <p:nvPr/>
        </p:nvSpPr>
        <p:spPr>
          <a:xfrm>
            <a:off x="-1" y="2099187"/>
            <a:ext cx="1219199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FF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HỘI NGHỊ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D4D1FA0-B1DC-7151-77D8-F1BC77A7692D}"/>
              </a:ext>
            </a:extLst>
          </p:cNvPr>
          <p:cNvSpPr txBox="1"/>
          <p:nvPr/>
        </p:nvSpPr>
        <p:spPr>
          <a:xfrm>
            <a:off x="-2" y="3114850"/>
            <a:ext cx="121919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FF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TÊN HỘI NGHỊ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DD56F83-C628-294C-E27A-6EF464731679}"/>
              </a:ext>
            </a:extLst>
          </p:cNvPr>
          <p:cNvSpPr txBox="1"/>
          <p:nvPr/>
        </p:nvSpPr>
        <p:spPr>
          <a:xfrm>
            <a:off x="-3" y="5082097"/>
            <a:ext cx="1219199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i="1" dirty="0" err="1">
                <a:solidFill>
                  <a:srgbClr val="FFFF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Địa</a:t>
            </a:r>
            <a:r>
              <a:rPr lang="en-US" sz="2500" b="1" i="1" dirty="0">
                <a:solidFill>
                  <a:srgbClr val="FFFF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500" b="1" i="1" dirty="0" err="1">
                <a:solidFill>
                  <a:srgbClr val="FFFF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điểm</a:t>
            </a:r>
            <a:r>
              <a:rPr lang="en-US" sz="2500" b="1" i="1" dirty="0">
                <a:solidFill>
                  <a:srgbClr val="FFFF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en-US" sz="2500" b="1" i="1" dirty="0" err="1">
                <a:solidFill>
                  <a:srgbClr val="FFFF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ngày</a:t>
            </a:r>
            <a:r>
              <a:rPr lang="en-US" sz="2500" b="1" i="1" dirty="0">
                <a:solidFill>
                  <a:srgbClr val="FFFF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… </a:t>
            </a:r>
            <a:r>
              <a:rPr lang="en-US" sz="2500" b="1" i="1" dirty="0" err="1">
                <a:solidFill>
                  <a:srgbClr val="FFFF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tháng</a:t>
            </a:r>
            <a:r>
              <a:rPr lang="en-US" sz="2500" b="1" i="1" dirty="0">
                <a:solidFill>
                  <a:srgbClr val="FFFF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…. </a:t>
            </a:r>
            <a:r>
              <a:rPr lang="en-US" sz="2500" b="1" i="1" dirty="0" err="1">
                <a:solidFill>
                  <a:srgbClr val="FFFF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năm</a:t>
            </a:r>
            <a:r>
              <a:rPr lang="en-US" sz="2500" b="1" i="1">
                <a:solidFill>
                  <a:srgbClr val="FFFF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….</a:t>
            </a:r>
            <a:endParaRPr lang="en-US" sz="2500" b="1" i="1" dirty="0">
              <a:solidFill>
                <a:srgbClr val="FFFF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16901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26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Verdana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Lê Nguyên Đức</dc:creator>
  <cp:lastModifiedBy>Lê Nguyên Đức</cp:lastModifiedBy>
  <cp:revision>5</cp:revision>
  <dcterms:created xsi:type="dcterms:W3CDTF">2025-12-29T02:21:22Z</dcterms:created>
  <dcterms:modified xsi:type="dcterms:W3CDTF">2026-01-13T10:46:55Z</dcterms:modified>
</cp:coreProperties>
</file>